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4"/>
  </p:notesMasterIdLst>
  <p:sldIdLst>
    <p:sldId id="318" r:id="rId2"/>
    <p:sldId id="319" r:id="rId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Merriweather Sans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SemiBold" panose="020B07060308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791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34" Type="http://schemas.microsoft.com/office/2015/10/relationships/revisionInfo" Target="revisionInfo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tableStyles" Target="tableStyle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84647" y="1902661"/>
            <a:ext cx="952989" cy="507424"/>
          </a:xfrm>
          <a:prstGeom prst="rect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Security Model TG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4236431" y="1902661"/>
            <a:ext cx="952989" cy="507424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AP-TEE TG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DED7E1-9781-3C81-A197-F958EFB0159D}"/>
              </a:ext>
            </a:extLst>
          </p:cNvPr>
          <p:cNvSpPr/>
          <p:nvPr/>
        </p:nvSpPr>
        <p:spPr>
          <a:xfrm>
            <a:off x="261128" y="1902661"/>
            <a:ext cx="1315802" cy="507424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rgbClr val="FFFF00"/>
                </a:solidFill>
              </a:rPr>
              <a:t>Trusted Computing SIG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5989BA5-0580-4840-06CC-F051AEE47C15}"/>
              </a:ext>
            </a:extLst>
          </p:cNvPr>
          <p:cNvSpPr/>
          <p:nvPr/>
        </p:nvSpPr>
        <p:spPr>
          <a:xfrm>
            <a:off x="216411" y="1148095"/>
            <a:ext cx="8697620" cy="507424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>
                <a:solidFill>
                  <a:schemeClr val="tx1"/>
                </a:solidFill>
              </a:rPr>
              <a:t>Security HC</a:t>
            </a:r>
          </a:p>
        </p:txBody>
      </p:sp>
      <p:pic>
        <p:nvPicPr>
          <p:cNvPr id="1026" name="Picture 1" descr="Trusted Computing">
            <a:extLst>
              <a:ext uri="{FF2B5EF4-FFF2-40B4-BE49-F238E27FC236}">
                <a16:creationId xmlns:a16="http://schemas.microsoft.com/office/drawing/2014/main" id="{F7C8D8CA-4775-BE2E-9D38-F7CFE169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15" y="1961086"/>
            <a:ext cx="276225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C9CC7FB-8EC6-85C9-C59D-5B1EB76E1AAA}"/>
              </a:ext>
            </a:extLst>
          </p:cNvPr>
          <p:cNvSpPr txBox="1"/>
          <p:nvPr/>
        </p:nvSpPr>
        <p:spPr>
          <a:xfrm>
            <a:off x="4552841" y="483141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Trusted Computing: A layered approach to Security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D4164E-CDBC-B7D0-C80E-178B3D2CDD35}"/>
              </a:ext>
            </a:extLst>
          </p:cNvPr>
          <p:cNvSpPr txBox="1"/>
          <p:nvPr/>
        </p:nvSpPr>
        <p:spPr>
          <a:xfrm>
            <a:off x="166219" y="2571750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Some topics to consider: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Secure Boot/ Root-of-Trust?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OpenTitan?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Welcoming post-quantum algorithms for secure boot (like Intel UEFI trends)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Key mgmt./ provisioning/ zero-touch provisioning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Anti-tamper?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Supply chain integrity?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Safety? </a:t>
            </a:r>
            <a:r>
              <a:rPr lang="en-US" sz="1100" dirty="0">
                <a:effectLst/>
                <a:latin typeface="Wingdings" panose="05000000000000000000" pitchFamily="2" charset="2"/>
                <a:ea typeface="Times New Roman" panose="02020603050405020304" pitchFamily="18" charset="0"/>
              </a:rPr>
              <a:t>è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maybe participate in Safety SIG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Reliability </a:t>
            </a:r>
            <a:r>
              <a:rPr lang="en-US" sz="1100" dirty="0">
                <a:effectLst/>
                <a:latin typeface="Wingdings" panose="05000000000000000000" pitchFamily="2" charset="2"/>
                <a:ea typeface="Times New Roman" panose="02020603050405020304" pitchFamily="18" charset="0"/>
              </a:rPr>
              <a:t>è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maybe participate in RAS SIG if exists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Software/ Compilers?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TCB optimization?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Certifications?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Anything else?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81A-0608-46ED-B757-32346650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(2)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87E43-001C-6EE8-E323-7828CF565499}"/>
              </a:ext>
            </a:extLst>
          </p:cNvPr>
          <p:cNvSpPr txBox="1"/>
          <p:nvPr/>
        </p:nvSpPr>
        <p:spPr>
          <a:xfrm>
            <a:off x="366824" y="1193363"/>
            <a:ext cx="45720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Special request from Vedvyas Shanbhogue (SoC Infra HC Chair)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Provide SoC Infrastructure requirements from a confidential compute use case (a 1-page document), some examples below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RoT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PUF/ QTRNG/ OTP?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Memory controller/ encryption engine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MMU, MPU, IOMMU, IOMPU, extensions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CPU ISA extensions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Etc.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BC59A6-BD5F-5401-2FB1-CF830FD8903D}"/>
              </a:ext>
            </a:extLst>
          </p:cNvPr>
          <p:cNvSpPr/>
          <p:nvPr/>
        </p:nvSpPr>
        <p:spPr>
          <a:xfrm>
            <a:off x="5829789" y="1245607"/>
            <a:ext cx="952989" cy="507424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AP-TEE TG</a:t>
            </a:r>
          </a:p>
        </p:txBody>
      </p:sp>
    </p:spTree>
    <p:extLst>
      <p:ext uri="{BB962C8B-B14F-4D97-AF65-F5344CB8AC3E}">
        <p14:creationId xmlns:p14="http://schemas.microsoft.com/office/powerpoint/2010/main" val="37114567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146</Words>
  <Application>Microsoft Office PowerPoint</Application>
  <PresentationFormat>On-screen Show (16:9)</PresentationFormat>
  <Paragraphs>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Helvetica Neue</vt:lpstr>
      <vt:lpstr>Merriweather Sans</vt:lpstr>
      <vt:lpstr>Open Sans SemiBold</vt:lpstr>
      <vt:lpstr>Century Gothic</vt:lpstr>
      <vt:lpstr>Wingdings</vt:lpstr>
      <vt:lpstr>Arial</vt:lpstr>
      <vt:lpstr>Calibri</vt:lpstr>
      <vt:lpstr>Open Sans</vt:lpstr>
      <vt:lpstr>Simple Light</vt:lpstr>
      <vt:lpstr>Agenda</vt:lpstr>
      <vt:lpstr>Agenda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36</cp:revision>
  <dcterms:modified xsi:type="dcterms:W3CDTF">2022-05-10T10:20:16Z</dcterms:modified>
</cp:coreProperties>
</file>